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60" r:id="rId4"/>
    <p:sldId id="261" r:id="rId5"/>
    <p:sldId id="262" r:id="rId6"/>
    <p:sldId id="263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24.06.2017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24.06.2017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24.06.2017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24.06.2017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476250"/>
            <a:ext cx="7772400" cy="323850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Математика </a:t>
            </a:r>
            <a:br>
              <a:rPr lang="ru-RU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6  класс </a:t>
            </a:r>
          </a:p>
        </p:txBody>
      </p:sp>
      <p:pic>
        <p:nvPicPr>
          <p:cNvPr id="4099" name="Picture 5" descr="d84f872e54d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429000"/>
            <a:ext cx="3168650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d84f872e54d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3581400"/>
            <a:ext cx="3168650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Устный счет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sz="3200" dirty="0" smtClean="0"/>
              <a:t>1) 15 – (- 58) =     </a:t>
            </a:r>
            <a:r>
              <a:rPr lang="ru-RU" sz="3200" dirty="0" smtClean="0"/>
              <a:t>     </a:t>
            </a:r>
            <a:r>
              <a:rPr lang="ru-RU" sz="3200" dirty="0" smtClean="0"/>
              <a:t>4) 28 – 100 =      </a:t>
            </a:r>
          </a:p>
          <a:p>
            <a:pPr>
              <a:buNone/>
            </a:pPr>
            <a:r>
              <a:rPr lang="ru-RU" sz="3200" dirty="0" smtClean="0"/>
              <a:t>2) – 36 – 24 =      </a:t>
            </a:r>
            <a:r>
              <a:rPr lang="ru-RU" sz="3200" dirty="0" smtClean="0"/>
              <a:t>      </a:t>
            </a:r>
            <a:r>
              <a:rPr lang="ru-RU" sz="3200" dirty="0" smtClean="0"/>
              <a:t>5) – 20 + 6 =       </a:t>
            </a:r>
          </a:p>
          <a:p>
            <a:pPr>
              <a:buNone/>
            </a:pPr>
            <a:r>
              <a:rPr lang="ru-RU" sz="3200" dirty="0" smtClean="0"/>
              <a:t>3) -70 + 16=      </a:t>
            </a:r>
            <a:r>
              <a:rPr lang="ru-RU" sz="3200" dirty="0" smtClean="0"/>
              <a:t>       </a:t>
            </a:r>
            <a:r>
              <a:rPr lang="ru-RU" sz="3200" dirty="0" smtClean="0"/>
              <a:t>6) – 75 + 75 =     </a:t>
            </a:r>
            <a:endParaRPr lang="ru-RU" sz="3200" dirty="0" smtClean="0"/>
          </a:p>
          <a:p>
            <a:pPr>
              <a:buNone/>
            </a:pPr>
            <a:r>
              <a:rPr lang="ru-RU" sz="3200" dirty="0" smtClean="0"/>
              <a:t> </a:t>
            </a:r>
            <a:r>
              <a:rPr lang="ru-RU" sz="3200" dirty="0" smtClean="0"/>
              <a:t>7) 75 – 90 =       </a:t>
            </a:r>
            <a:r>
              <a:rPr lang="ru-RU" sz="3200" dirty="0" smtClean="0"/>
              <a:t>      </a:t>
            </a:r>
            <a:r>
              <a:rPr lang="ru-RU" sz="3200" dirty="0" smtClean="0"/>
              <a:t>8) – 189 + 64 = </a:t>
            </a:r>
            <a:endParaRPr lang="ru-RU" sz="3200" dirty="0" smtClean="0"/>
          </a:p>
          <a:p>
            <a:pPr>
              <a:buNone/>
            </a:pPr>
            <a:r>
              <a:rPr lang="ru-RU" sz="3200" dirty="0" smtClean="0"/>
              <a:t>  </a:t>
            </a:r>
            <a:r>
              <a:rPr lang="ru-RU" sz="3200" dirty="0" smtClean="0"/>
              <a:t>9) -35 – 28 =</a:t>
            </a:r>
            <a:endParaRPr lang="ru-RU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643438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" name="Содержимое 4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44" y="0"/>
            <a:ext cx="4429156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Как незнайка решил пример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71678"/>
            <a:ext cx="8686800" cy="3176906"/>
          </a:xfrm>
        </p:spPr>
        <p:txBody>
          <a:bodyPr/>
          <a:lstStyle/>
          <a:p>
            <a:pPr>
              <a:buNone/>
            </a:pPr>
            <a:r>
              <a:rPr lang="ru-RU" sz="1600" i="1" dirty="0" smtClean="0"/>
              <a:t>Решение Незнайки:</a:t>
            </a:r>
            <a:endParaRPr lang="ru-RU" sz="1600" dirty="0" smtClean="0"/>
          </a:p>
          <a:p>
            <a:pPr>
              <a:buNone/>
            </a:pPr>
            <a:r>
              <a:rPr lang="ru-RU" sz="1600" dirty="0" smtClean="0"/>
              <a:t>9477 : 27 – 305 • 910 = -277299</a:t>
            </a:r>
          </a:p>
          <a:p>
            <a:pPr>
              <a:buNone/>
            </a:pPr>
            <a:r>
              <a:rPr lang="ru-RU" sz="1600" dirty="0" smtClean="0"/>
              <a:t>1) 9477   27           2)    305      3) 351 – 277650 = - 277299    277650</a:t>
            </a:r>
          </a:p>
          <a:p>
            <a:pPr>
              <a:buNone/>
            </a:pPr>
            <a:r>
              <a:rPr lang="ru-RU" sz="1600" dirty="0" smtClean="0"/>
              <a:t>    81        351             *   910	</a:t>
            </a:r>
            <a:r>
              <a:rPr lang="ru-RU" sz="1600" dirty="0" smtClean="0"/>
              <a:t>                                           -     </a:t>
            </a:r>
            <a:r>
              <a:rPr lang="ru-RU" sz="1600" dirty="0" smtClean="0"/>
              <a:t>351</a:t>
            </a:r>
          </a:p>
          <a:p>
            <a:pPr>
              <a:buNone/>
            </a:pPr>
            <a:r>
              <a:rPr lang="ru-RU" sz="1600" dirty="0" smtClean="0"/>
              <a:t>    137                            305	</a:t>
            </a:r>
            <a:r>
              <a:rPr lang="ru-RU" sz="1600" dirty="0" smtClean="0"/>
              <a:t>                                            </a:t>
            </a:r>
            <a:r>
              <a:rPr lang="ru-RU" sz="1600" dirty="0" smtClean="0"/>
              <a:t>277299</a:t>
            </a:r>
          </a:p>
          <a:p>
            <a:pPr>
              <a:buNone/>
            </a:pPr>
            <a:r>
              <a:rPr lang="ru-RU" sz="1600" dirty="0" smtClean="0"/>
              <a:t>    135                        2745	</a:t>
            </a:r>
          </a:p>
          <a:p>
            <a:pPr>
              <a:buNone/>
            </a:pPr>
            <a:r>
              <a:rPr lang="ru-RU" sz="1600" dirty="0" smtClean="0"/>
              <a:t>        27                      277650</a:t>
            </a:r>
          </a:p>
          <a:p>
            <a:pPr>
              <a:buNone/>
            </a:pPr>
            <a:r>
              <a:rPr lang="ru-RU" sz="1600" dirty="0" smtClean="0"/>
              <a:t>        27	</a:t>
            </a:r>
          </a:p>
          <a:p>
            <a:pPr>
              <a:buNone/>
            </a:pPr>
            <a:r>
              <a:rPr lang="ru-RU" sz="1600" b="1" i="1" dirty="0" smtClean="0"/>
              <a:t>       </a:t>
            </a:r>
            <a:r>
              <a:rPr lang="ru-RU" sz="1600" dirty="0" smtClean="0"/>
              <a:t>   0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9416"/>
            <a:ext cx="8686800" cy="3105468"/>
          </a:xfrm>
        </p:spPr>
        <p:txBody>
          <a:bodyPr/>
          <a:lstStyle/>
          <a:p>
            <a:pPr>
              <a:buNone/>
            </a:pPr>
            <a:r>
              <a:rPr lang="ru-RU" sz="1800" i="1" dirty="0" smtClean="0"/>
              <a:t>Правильное решение:</a:t>
            </a:r>
            <a:endParaRPr lang="ru-RU" sz="1800" dirty="0" smtClean="0"/>
          </a:p>
          <a:p>
            <a:pPr>
              <a:buNone/>
            </a:pPr>
            <a:r>
              <a:rPr lang="ru-RU" sz="1800" dirty="0" smtClean="0"/>
              <a:t>1) 9477   27              2)   305         3) 351 – 277550 = - 277199     277550</a:t>
            </a:r>
          </a:p>
          <a:p>
            <a:pPr>
              <a:buNone/>
            </a:pPr>
            <a:r>
              <a:rPr lang="ru-RU" sz="1800" dirty="0" smtClean="0"/>
              <a:t>   81      351                 *  910	</a:t>
            </a:r>
            <a:r>
              <a:rPr lang="ru-RU" sz="1800" dirty="0" smtClean="0"/>
              <a:t>                                         -      </a:t>
            </a:r>
            <a:r>
              <a:rPr lang="ru-RU" sz="1800" dirty="0" smtClean="0"/>
              <a:t>351</a:t>
            </a:r>
          </a:p>
          <a:p>
            <a:pPr>
              <a:buNone/>
            </a:pPr>
            <a:r>
              <a:rPr lang="ru-RU" sz="1800" dirty="0" smtClean="0"/>
              <a:t>     137                             305	 </a:t>
            </a:r>
            <a:r>
              <a:rPr lang="ru-RU" sz="1800" dirty="0" smtClean="0"/>
              <a:t>                                          </a:t>
            </a:r>
            <a:r>
              <a:rPr lang="ru-RU" sz="1800" dirty="0" smtClean="0"/>
              <a:t>277199</a:t>
            </a:r>
          </a:p>
          <a:p>
            <a:pPr>
              <a:buNone/>
            </a:pPr>
            <a:r>
              <a:rPr lang="ru-RU" sz="1800" dirty="0" smtClean="0"/>
              <a:t>     135                         2745</a:t>
            </a:r>
          </a:p>
          <a:p>
            <a:pPr>
              <a:buNone/>
            </a:pPr>
            <a:r>
              <a:rPr lang="ru-RU" sz="1800" dirty="0" smtClean="0"/>
              <a:t>         27                       277550</a:t>
            </a:r>
          </a:p>
          <a:p>
            <a:pPr>
              <a:buNone/>
            </a:pPr>
            <a:r>
              <a:rPr lang="ru-RU" sz="1800" dirty="0" smtClean="0"/>
              <a:t>         27</a:t>
            </a:r>
          </a:p>
          <a:p>
            <a:pPr>
              <a:buNone/>
            </a:pPr>
            <a:r>
              <a:rPr lang="ru-RU" sz="1800" dirty="0" smtClean="0"/>
              <a:t> 0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476250"/>
            <a:ext cx="7772400" cy="323850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Математика </a:t>
            </a:r>
            <a:br>
              <a:rPr lang="ru-RU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6  класс </a:t>
            </a:r>
          </a:p>
        </p:txBody>
      </p:sp>
      <p:pic>
        <p:nvPicPr>
          <p:cNvPr id="4099" name="Picture 5" descr="d84f872e54d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429000"/>
            <a:ext cx="3168650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d84f872e54d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3581400"/>
            <a:ext cx="3168650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45</TotalTime>
  <Words>130</Words>
  <PresentationFormat>Экран (4:3)</PresentationFormat>
  <Paragraphs>27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Изящная</vt:lpstr>
      <vt:lpstr>Математика   6  класс </vt:lpstr>
      <vt:lpstr>Устный счет</vt:lpstr>
      <vt:lpstr>Слайд 3</vt:lpstr>
      <vt:lpstr>Как незнайка решил пример</vt:lpstr>
      <vt:lpstr>Слайд 5</vt:lpstr>
      <vt:lpstr>Математика   6  класс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Администратор</dc:creator>
  <cp:lastModifiedBy>1</cp:lastModifiedBy>
  <cp:revision>4</cp:revision>
  <dcterms:created xsi:type="dcterms:W3CDTF">2017-06-21T20:11:17Z</dcterms:created>
  <dcterms:modified xsi:type="dcterms:W3CDTF">2017-06-24T17:56:04Z</dcterms:modified>
</cp:coreProperties>
</file>